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A1CD8-1103-4398-AF2C-5BEE0218C2E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84BB7-32B2-4400-830E-05D7515F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84BB7-32B2-4400-830E-05D7515F52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7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4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5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5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4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9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3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7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2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2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87BD-F92A-43FD-BD02-5C0F4C32B47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BD99C-3095-4E19-9005-AA51C5D3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6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2" Type="http://schemas.openxmlformats.org/officeDocument/2006/relationships/image" Target="../media/image10.png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12" Type="http://schemas.openxmlformats.org/officeDocument/2006/relationships/image" Target="../media/image1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1.jpeg"/><Relationship Id="rId11" Type="http://schemas.openxmlformats.org/officeDocument/2006/relationships/image" Target="../media/image126.png"/><Relationship Id="rId5" Type="http://schemas.openxmlformats.org/officeDocument/2006/relationships/image" Target="../media/image120.jpeg"/><Relationship Id="rId10" Type="http://schemas.openxmlformats.org/officeDocument/2006/relationships/image" Target="../media/image125.png"/><Relationship Id="rId4" Type="http://schemas.openxmlformats.org/officeDocument/2006/relationships/image" Target="../media/image119.jpeg"/><Relationship Id="rId9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Relationship Id="rId9" Type="http://schemas.openxmlformats.org/officeDocument/2006/relationships/image" Target="../media/image1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7" Type="http://schemas.openxmlformats.org/officeDocument/2006/relationships/image" Target="../media/image1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eg"/><Relationship Id="rId3" Type="http://schemas.openxmlformats.org/officeDocument/2006/relationships/image" Target="../media/image157.jpeg"/><Relationship Id="rId7" Type="http://schemas.openxmlformats.org/officeDocument/2006/relationships/image" Target="../media/image16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Relationship Id="rId9" Type="http://schemas.openxmlformats.org/officeDocument/2006/relationships/image" Target="../media/image1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7.jpeg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eg"/><Relationship Id="rId3" Type="http://schemas.openxmlformats.org/officeDocument/2006/relationships/image" Target="../media/image168.jpeg"/><Relationship Id="rId7" Type="http://schemas.openxmlformats.org/officeDocument/2006/relationships/image" Target="../media/image17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160342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летнего оздоровительного лагеря с дневным пребыванием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МБОУ Больше-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Чернавская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В.Г. Алдошина</a:t>
            </a:r>
          </a:p>
        </p:txBody>
      </p:sp>
      <p:pic>
        <p:nvPicPr>
          <p:cNvPr id="4" name="Рисунок 3" descr="http://chgard209.tgl.net.ru/files/Imagee/7939890311099589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308966"/>
            <a:ext cx="9023797" cy="31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35898" y="6169195"/>
            <a:ext cx="90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32908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8"/>
    </mc:Choice>
    <mc:Fallback xmlns="">
      <p:transition spd="slow" advTm="14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507" y="659568"/>
            <a:ext cx="3932237" cy="9144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Пушкинский день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110" y="891145"/>
            <a:ext cx="3096861" cy="1753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21395" y="1669518"/>
            <a:ext cx="3728349" cy="252388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получили море впечатлений от встречи с персонажами сказок А.С. Пушкина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Краснозоренской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в лагерь дети выразили свои эмоции в рисунках.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168" y="2479337"/>
            <a:ext cx="2683832" cy="2053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32" y="4747408"/>
            <a:ext cx="2766050" cy="1851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99" y="2858613"/>
            <a:ext cx="3106321" cy="1632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457" y="4532990"/>
            <a:ext cx="2254543" cy="2065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026" y="4704621"/>
            <a:ext cx="2011952" cy="222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869" y="478422"/>
            <a:ext cx="2796429" cy="1789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004" y="4705897"/>
            <a:ext cx="2613771" cy="222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774" y="4704621"/>
            <a:ext cx="2377438" cy="2108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33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3"/>
    </mc:Choice>
    <mc:Fallback xmlns="">
      <p:transition spd="slow" advTm="16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582" y="674557"/>
            <a:ext cx="3932237" cy="124793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знаменитые земляки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144" y="2480875"/>
            <a:ext cx="2890857" cy="1958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949" y="4511701"/>
            <a:ext cx="2976051" cy="2128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971" y="4526692"/>
            <a:ext cx="3057995" cy="2346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1" y="4808094"/>
            <a:ext cx="2863122" cy="1832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515" y="4511701"/>
            <a:ext cx="3087456" cy="2361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57" y="2365935"/>
            <a:ext cx="2801408" cy="2188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1" y="236121"/>
            <a:ext cx="2713221" cy="1918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144" y="342902"/>
            <a:ext cx="2890856" cy="2122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895" y="1903183"/>
            <a:ext cx="3168007" cy="253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971" y="1922488"/>
            <a:ext cx="3057995" cy="253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89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10"/>
    </mc:Choice>
    <mc:Fallback xmlns="">
      <p:transition spd="slow" advTm="2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2704564" y="1918952"/>
            <a:ext cx="6619740" cy="24985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наш отряд побывал в лагере при Верхне-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Любовшенской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вместе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труновскими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Климова В.М. провела экскурсию по музею маршала В.Г. Куликова. Всем было интересно.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игры на свежем воздухе. Было море положительных эмоций.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встреча завершилась дружеским чаепитием. Ребята веселые вернулись домой.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518" y="4462964"/>
            <a:ext cx="2571481" cy="242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7611"/>
            <a:ext cx="2393070" cy="2385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283" y="4458567"/>
            <a:ext cx="2437235" cy="238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815" y="4458567"/>
            <a:ext cx="2317468" cy="2389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517" y="2036546"/>
            <a:ext cx="2571481" cy="242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070" y="4458566"/>
            <a:ext cx="2472745" cy="238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8567"/>
            <a:ext cx="2353556" cy="2385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197582" y="674557"/>
            <a:ext cx="3932237" cy="124793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знаменитые земляки </a:t>
            </a:r>
          </a:p>
        </p:txBody>
      </p:sp>
    </p:spTree>
    <p:extLst>
      <p:ext uri="{BB962C8B-B14F-4D97-AF65-F5344CB8AC3E}">
        <p14:creationId xmlns:p14="http://schemas.microsoft.com/office/powerpoint/2010/main" val="30907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3"/>
    </mc:Choice>
    <mc:Fallback xmlns="">
      <p:transition spd="slow" advTm="37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644" y="449705"/>
            <a:ext cx="3932237" cy="10980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здоровья 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32939" y="3957402"/>
            <a:ext cx="2959061" cy="29005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92911" y="1667212"/>
            <a:ext cx="3932237" cy="214393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природа – настоящая зеленая аптека. Сколько необходимых людям лекарств можно сделать из обыкновенного подорожника, который мы собирали сегодня.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897" y="3944012"/>
            <a:ext cx="3092031" cy="2913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928" y="3957403"/>
            <a:ext cx="3027011" cy="2900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0812"/>
            <a:ext cx="3099854" cy="274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42" y="3944012"/>
            <a:ext cx="3113896" cy="29139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938" y="1200812"/>
            <a:ext cx="295906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6"/>
    </mc:Choice>
    <mc:Fallback xmlns="">
      <p:transition spd="slow" advTm="29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7604" y="509665"/>
            <a:ext cx="3932237" cy="105305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друзей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7632" y="733313"/>
            <a:ext cx="2555531" cy="190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1256" y="1687311"/>
            <a:ext cx="4052823" cy="295197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Музейное путешествие продолжается. Наша группа посетила обзорную экскурсию «Люби свой край, уважай свою историю» в музей села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храм. Пообщались со сверстниками.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Подвели итоги конкурса  «Любимый герой мультфильма».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634" y="2737645"/>
            <a:ext cx="2584366" cy="190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460" y="733314"/>
            <a:ext cx="2066420" cy="19144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339" y="4729546"/>
            <a:ext cx="2366690" cy="2128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460" y="2807407"/>
            <a:ext cx="2066420" cy="18318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04" y="4729546"/>
            <a:ext cx="2453231" cy="2100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736" y="4798878"/>
            <a:ext cx="2119423" cy="20058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633" y="4729546"/>
            <a:ext cx="2584367" cy="2128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" y="4729546"/>
            <a:ext cx="2286732" cy="2100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8075"/>
            <a:ext cx="2290605" cy="190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3313"/>
            <a:ext cx="2290605" cy="1914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77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3"/>
    </mc:Choice>
    <mc:Fallback xmlns="">
      <p:transition spd="slow" advTm="19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051" y="322288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независимости России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4029" y="651344"/>
            <a:ext cx="2554160" cy="190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7048" y="1922488"/>
            <a:ext cx="4961744" cy="4757743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июня в нашей стране отмечается День России - символ национального единения и общей ответственности за настоящее и будущее нашей родины России.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России – это отличный повод рассказать ребятам летнего оздоровительного лагеря МБОУ Больше-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Чернавской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 ещё раз об истории нашей огромной и самой красивой в мире многонациональной страны, о многообразии народных традиций. Мы решили совершить интересное путешествие в село Судбище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Замечательную экскурсию провела Е.А. Ярцева по Аллее Славы. Дети узнали очень много 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Судбищенской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битве, о войнах Великой Отечественной войны 1941-1945 г., о войнах Афганской и Чеченской войны.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Побывали в клубе, школе, в купели «Георгия Победоносца». С особым интересом рассматривали полевую солдатскую кухню и гнездо аистов с птенцами.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029" y="4684284"/>
            <a:ext cx="2577971" cy="2170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029" y="2676424"/>
            <a:ext cx="2577971" cy="1896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532" y="4572783"/>
            <a:ext cx="2053653" cy="228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72783"/>
            <a:ext cx="2023669" cy="228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1344"/>
            <a:ext cx="2962743" cy="1881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657086"/>
            <a:ext cx="2962743" cy="1791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37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8"/>
    </mc:Choice>
    <mc:Fallback xmlns="">
      <p:transition spd="slow" advTm="25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8139" y="398774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независимости России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0839" y="1500010"/>
            <a:ext cx="2502892" cy="181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516" y="1483148"/>
            <a:ext cx="2162943" cy="163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237" y="3183591"/>
            <a:ext cx="2449866" cy="1652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839" y="3400556"/>
            <a:ext cx="2502892" cy="1581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839" y="5052020"/>
            <a:ext cx="2502892" cy="1801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" y="3402429"/>
            <a:ext cx="2622644" cy="1579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" y="5062928"/>
            <a:ext cx="2618526" cy="179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" y="1500010"/>
            <a:ext cx="2618526" cy="181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788" y="3310409"/>
            <a:ext cx="2100550" cy="1671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538" y="5052020"/>
            <a:ext cx="2084699" cy="1805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238" y="1483148"/>
            <a:ext cx="2449866" cy="163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923" y="4835832"/>
            <a:ext cx="2143214" cy="2000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396" y="4981683"/>
            <a:ext cx="2371708" cy="185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076" y="3245674"/>
            <a:ext cx="2146879" cy="159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15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16"/>
    </mc:Choice>
    <mc:Fallback xmlns="">
      <p:transition spd="slow" advTm="24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732" y="337278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ударников труда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8530" y="5195187"/>
            <a:ext cx="2863470" cy="1662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5154" y="1937478"/>
            <a:ext cx="3932237" cy="341401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наш отряд посетил музей А.Г. Стаханова в селе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Преображанье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 интересом слушали Ирину Анатольевну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Агибалову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движении ударников труда в Советском Союзе.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побывали на братских могилах в Парке Победы села Преображенье, где видели пушку, и селе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Оберец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интересом рассматривали ветреную мельницу.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512" y="3275352"/>
            <a:ext cx="2905506" cy="1837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516" y="3252867"/>
            <a:ext cx="2024940" cy="1723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494" y="1367304"/>
            <a:ext cx="2841312" cy="1837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819" y="5195186"/>
            <a:ext cx="2501285" cy="1662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04" y="5195185"/>
            <a:ext cx="2282557" cy="1663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817" y="1424065"/>
            <a:ext cx="2024940" cy="1723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4" y="1424066"/>
            <a:ext cx="2302452" cy="1723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1" y="5195187"/>
            <a:ext cx="2316850" cy="1662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61" y="5195185"/>
            <a:ext cx="2000131" cy="1662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4" y="3252867"/>
            <a:ext cx="2309651" cy="1837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15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66"/>
    </mc:Choice>
    <mc:Fallback xmlns="">
      <p:transition spd="slow" advTm="26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682" y="460895"/>
            <a:ext cx="3932237" cy="10980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июня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воды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571" y="697276"/>
            <a:ext cx="3162429" cy="2990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7681" y="5586566"/>
            <a:ext cx="3932237" cy="120205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к водоёму в село Успенье.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451" y="1918689"/>
            <a:ext cx="4453476" cy="2957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43" y="3897676"/>
            <a:ext cx="3162429" cy="2890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2" y="697276"/>
            <a:ext cx="3131383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48" y="4017597"/>
            <a:ext cx="3176887" cy="2960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60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3"/>
    </mc:Choice>
    <mc:Fallback xmlns="">
      <p:transition spd="slow" advTm="24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051" y="457200"/>
            <a:ext cx="3932237" cy="111676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изобретателя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5960" y="1573965"/>
            <a:ext cx="3875296" cy="380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37051" y="4619718"/>
            <a:ext cx="3932237" cy="24399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использовать упаковочные отходы вторично в виде полезных вещей для украшения интерьера, сувениров, подарков. Используя бросовый материал ребята провели активную работу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природосбережению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567" y="1573965"/>
            <a:ext cx="3649207" cy="28440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4" y="3057994"/>
            <a:ext cx="3642113" cy="3552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7200"/>
            <a:ext cx="3342806" cy="2597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54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1"/>
    </mc:Choice>
    <mc:Fallback xmlns="">
      <p:transition spd="slow" advTm="26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top-fon.com/uploads/posts/2023-01/1674670103_top-fon-com-p-fon-dlya-detskoi-prezentatsii-moya-semya-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17758" y="2238973"/>
            <a:ext cx="4574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 солнышка ярких лучей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у нас забав и затей</a:t>
            </a:r>
          </a:p>
        </p:txBody>
      </p:sp>
    </p:spTree>
    <p:extLst>
      <p:ext uri="{BB962C8B-B14F-4D97-AF65-F5344CB8AC3E}">
        <p14:creationId xmlns:p14="http://schemas.microsoft.com/office/powerpoint/2010/main" val="13645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2"/>
    </mc:Choice>
    <mc:Fallback xmlns="">
      <p:transition spd="slow" advTm="17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644" y="659568"/>
            <a:ext cx="3932237" cy="127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лето красное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152" y="2139653"/>
            <a:ext cx="2740688" cy="2239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0081" y="4715959"/>
            <a:ext cx="3932237" cy="177379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рождения А.Д. Дурново наш отряд побывал в селе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Шатилово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Содержательную и интересную экскурсию провела Л.И. Коломенская.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035" y="1783830"/>
            <a:ext cx="3151210" cy="1963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881" y="4279307"/>
            <a:ext cx="3212364" cy="222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03" y="254833"/>
            <a:ext cx="3006498" cy="1678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6" y="4510038"/>
            <a:ext cx="3151210" cy="21410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363" y="2139653"/>
            <a:ext cx="3381675" cy="23703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0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74"/>
    </mc:Choice>
    <mc:Fallback xmlns="">
      <p:transition spd="slow" advTm="20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673" y="637082"/>
            <a:ext cx="3932237" cy="951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цветов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862" y="232063"/>
            <a:ext cx="3506137" cy="2171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170" y="2514652"/>
            <a:ext cx="3323290" cy="20817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801" y="4686328"/>
            <a:ext cx="2915130" cy="20822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96" y="2514652"/>
            <a:ext cx="2915129" cy="21182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001" y="2470583"/>
            <a:ext cx="2848822" cy="21622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2" y="4725987"/>
            <a:ext cx="2472745" cy="2042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Grp="1" noChangeAspect="1"/>
          </p:cNvPicPr>
          <p:nvPr>
            <p:ph type="pic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4488" y="4752154"/>
            <a:ext cx="2915217" cy="201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0" y="94129"/>
            <a:ext cx="2997084" cy="25416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705" y="4334950"/>
            <a:ext cx="3602295" cy="27104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1" y="2355070"/>
            <a:ext cx="2571655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9"/>
    </mc:Choice>
    <mc:Fallback xmlns="">
      <p:transition spd="slow" advTm="19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332" y="644577"/>
            <a:ext cx="3932237" cy="933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цветов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9222"/>
            <a:ext cx="2771154" cy="22686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64695"/>
            <a:ext cx="2771154" cy="1873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747" y="464694"/>
            <a:ext cx="2858723" cy="1873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52" y="4688427"/>
            <a:ext cx="3109421" cy="1873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841" y="4688428"/>
            <a:ext cx="3230903" cy="21517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759" y="4647841"/>
            <a:ext cx="3118195" cy="2151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490" y="2379222"/>
            <a:ext cx="2701631" cy="2268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452" y="2057489"/>
            <a:ext cx="3117054" cy="2268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252" y="2079443"/>
            <a:ext cx="3608494" cy="28681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8" y="4730312"/>
            <a:ext cx="2645893" cy="2127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11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1"/>
    </mc:Choice>
    <mc:Fallback xmlns="">
      <p:transition spd="slow" advTm="42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8143" y="837127"/>
            <a:ext cx="3932237" cy="93693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цветов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20253" y="3046412"/>
            <a:ext cx="3932237" cy="296464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сопровождении экскурсовода погуляли по парку, дому Майера, забрались в его подвал.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интересные экспозиции. Попили чай. Очень понравилось! Прекрасное место, прекрасный розарий, божественный запах жасмина! Советуем посетить.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49" y="2585513"/>
            <a:ext cx="3529375" cy="2054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556" y="261560"/>
            <a:ext cx="3390444" cy="2088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44" y="261560"/>
            <a:ext cx="3128482" cy="2176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354" y="4640043"/>
            <a:ext cx="3046816" cy="2013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166" y="2536741"/>
            <a:ext cx="3248004" cy="2103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44" y="4640042"/>
            <a:ext cx="3128482" cy="1895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9620607"/>
      </p:ext>
    </p:extLst>
  </p:cSld>
  <p:clrMapOvr>
    <a:masterClrMapping/>
  </p:clrMapOvr>
  <p:transition spd="med" advTm="333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2752" y="584616"/>
            <a:ext cx="3932237" cy="11729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зоопарка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7226" y="1757596"/>
            <a:ext cx="3647763" cy="21848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47739" y="4008257"/>
            <a:ext cx="5266708" cy="284974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были в гостях в районной библиотеке.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 видеоролик, который познакомил нас с передвижением некоторых животных в природе, как вести себя в зоопарке.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подготовленные Л.А. Фроловой и А.С.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Антонцевой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развивали артистические и творческие способности, внимание, быстроту мышления. Детям было интересно.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6139"/>
            <a:ext cx="3088140" cy="2215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280" y="2416292"/>
            <a:ext cx="3182861" cy="2125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16" y="4541306"/>
            <a:ext cx="3019457" cy="200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16" y="241107"/>
            <a:ext cx="2939623" cy="1797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281" y="241107"/>
            <a:ext cx="3397718" cy="2128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281" y="4617869"/>
            <a:ext cx="3343565" cy="1931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39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00"/>
    </mc:Choice>
    <mc:Fallback xmlns="">
      <p:transition spd="slow" advTm="30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7565" y="719527"/>
            <a:ext cx="3932237" cy="9031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Мы, дети, против войны на планете!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9520" y="1476531"/>
            <a:ext cx="3842479" cy="239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9260" y="1536491"/>
            <a:ext cx="4909906" cy="307673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забыт, ничто не забыто!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напоминает нам обо всех погибших в боях, замученных фашисткой неволей, умерших в тылу от голода. Мы скорбим по всем, кто ценой своей жизни выполнил свой долг, защищая Отечество.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Отдать честь погибшим в борьбе за нашу Родину мы поехали к мемориалу «Катюша». Почтили память всех не вернувшихся с той страшной войны минутой молчания, возложили цветы.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домой, дети написали письмо солдату.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353" y="4212235"/>
            <a:ext cx="4164623" cy="2263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802" y="4527031"/>
            <a:ext cx="3742388" cy="2053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62" y="1026826"/>
            <a:ext cx="3470608" cy="2735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260" y="4527030"/>
            <a:ext cx="3785126" cy="23309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71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18"/>
    </mc:Choice>
    <mc:Fallback xmlns="">
      <p:transition spd="slow" advTm="21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051" y="374753"/>
            <a:ext cx="3932237" cy="123294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открытий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0293" y="2618621"/>
            <a:ext cx="3086099" cy="1803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37050" y="1614565"/>
            <a:ext cx="3932237" cy="313924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открытий продолжается. Сегодня были на экскурсии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Мансуровском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парке. Очень красивое место.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Приклонили колено к мемориалу, который был сооружен в память о земляках, павших в Великую Отечественную войну 1941 – 1945 г.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43" y="4753809"/>
            <a:ext cx="3191343" cy="176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293" y="4753810"/>
            <a:ext cx="3073765" cy="176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42" y="2783292"/>
            <a:ext cx="3191343" cy="1784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44" y="348523"/>
            <a:ext cx="3191343" cy="2083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09" y="4422098"/>
            <a:ext cx="3900878" cy="2263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375" y="231436"/>
            <a:ext cx="3319684" cy="2104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58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2"/>
    </mc:Choice>
    <mc:Fallback xmlns="">
      <p:transition spd="slow" advTm="1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8859" y="592108"/>
            <a:ext cx="3932237" cy="108303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Молчание – золото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24274" y="3957404"/>
            <a:ext cx="3192906" cy="2503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06810" y="2409330"/>
            <a:ext cx="3932237" cy="217766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были в Красной Заре на площадке. Поиграли, провели викторину, покатались с горки, полюбовались фонтаном.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очень понравилось. Они счастливые возвращались домой.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275" y="1409075"/>
            <a:ext cx="3297837" cy="2413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43" y="3957404"/>
            <a:ext cx="3447738" cy="2503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43" y="1409075"/>
            <a:ext cx="3447738" cy="2413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05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7"/>
    </mc:Choice>
    <mc:Fallback xmlns="">
      <p:transition spd="slow" advTm="25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536" y="771993"/>
            <a:ext cx="3932237" cy="786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июня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лагеря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45812" y="3686992"/>
            <a:ext cx="6275025" cy="315523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лагеря состоялось 27 июня. Ребята играли в подвижные игры на свежем воздухе, танцевали на праздничной дискотеке. Большинство сожалели о том, что лагерь закончился.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смену в лагере царило веселье, суета. Каждый день был наполнен интересными экскурсиями, событиями и мероприятиями, благодаря начальнику лагеря Коломенской Л.И., воспитателям: Соломиной В.А. и Говоровой С.Н.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654" y="1586072"/>
            <a:ext cx="2567570" cy="1957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019" y="2314045"/>
            <a:ext cx="2771074" cy="2150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837" y="4744952"/>
            <a:ext cx="2789158" cy="20972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812" y="1579492"/>
            <a:ext cx="2657795" cy="194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4" y="2314045"/>
            <a:ext cx="2701186" cy="21508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4" y="4659787"/>
            <a:ext cx="2771074" cy="21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77"/>
    </mc:Choice>
    <mc:Fallback xmlns="">
      <p:transition spd="slow" advTm="50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7226" y="1274163"/>
            <a:ext cx="339054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Речёвка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лучистое,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твои лучи!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людьми хорошими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нас научи!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33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8"/>
    </mc:Choice>
    <mc:Fallback xmlns="">
      <p:transition spd="slow" advTm="14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7638" y="363915"/>
            <a:ext cx="5066675" cy="64940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Отрядная песня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Выглянуло солнышко,          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Блещет на лугу.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навстречу солнышку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траве бегу.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ромашки белые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Рву я на лету.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веночек сделаю,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вплету.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веночек сделаю,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вплету.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веночек сделаю,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вплету.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искрится радостью,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Вдаль меня манит,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мною радуга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звенит,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реки под ивою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Слышу соловья,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счастливая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утро я!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счастливая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утро я!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счастливая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утро я!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счастливая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утро я!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счастливая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утро я!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6"/>
    </mc:Choice>
    <mc:Fallback xmlns="">
      <p:transition spd="slow" advTm="15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4206" y="818286"/>
            <a:ext cx="2757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отряда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43848"/>
              </p:ext>
            </p:extLst>
          </p:nvPr>
        </p:nvGraphicFramePr>
        <p:xfrm>
          <a:off x="4117340" y="1656843"/>
          <a:ext cx="3957320" cy="3641725"/>
        </p:xfrm>
        <a:graphic>
          <a:graphicData uri="http://schemas.openxmlformats.org/drawingml/2006/table">
            <a:tbl>
              <a:tblPr firstRow="1" firstCol="1" bandRow="1"/>
              <a:tblGrid>
                <a:gridCol w="44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Фамилия, имя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обучающегося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Барзёнков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Сергей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Бевза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Олег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Мисюряев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Владислав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Синенко София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Шеховцов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Юрий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Савенков Савелий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Синенко Даниил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Барзёнкова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Татьяна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Рябых София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Мирзоев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Миркерим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Сухотина Варвара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5"/>
    </mc:Choice>
    <mc:Fallback xmlns="">
      <p:transition spd="slow" advTm="14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1567" y="749508"/>
            <a:ext cx="2186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дня: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63480"/>
              </p:ext>
            </p:extLst>
          </p:nvPr>
        </p:nvGraphicFramePr>
        <p:xfrm>
          <a:off x="3511784" y="1977664"/>
          <a:ext cx="5625805" cy="3139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93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детей. Зарядка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3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9.00-9.15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линейка.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3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9.15-10.00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87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плану отряда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5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93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 домой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1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2"/>
    </mc:Choice>
    <mc:Fallback xmlns="">
      <p:transition spd="slow" advTm="15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8376" y="605028"/>
            <a:ext cx="40272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июня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Защиты детей»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8" y="3806348"/>
            <a:ext cx="2953062" cy="283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510" y="2168703"/>
            <a:ext cx="2928079" cy="283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47500" y="5222918"/>
            <a:ext cx="7498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 спектакль «Радужные краски». Приняли участие в спортивно-конкурсной программе в поселке Красная Заря. Получили заряд бодрости и хорошего настроения.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23" y="123296"/>
            <a:ext cx="2918381" cy="2287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495" y="2824492"/>
            <a:ext cx="2928079" cy="2398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952" y="123296"/>
            <a:ext cx="3827168" cy="27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193"/>
    </mc:Choice>
    <mc:Fallback xmlns="">
      <p:transition advTm="17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75892" y="457200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безопасности дорожного движения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29672" y="4463317"/>
            <a:ext cx="3932237" cy="238939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автобусной экскурсией к водопаду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Елагино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Святому источнику провели минутку безопасности «Мы и дорога», викторину «Дорожная азбука».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экскурсии любовались красотами реки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выучили отрядную песню.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265" y="2216669"/>
            <a:ext cx="2589371" cy="2141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053" y="4051088"/>
            <a:ext cx="2833141" cy="2488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44" y="998717"/>
            <a:ext cx="2374678" cy="2076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2" y="2546452"/>
            <a:ext cx="2968052" cy="2076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381" y="548078"/>
            <a:ext cx="2829255" cy="158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201" y="2057402"/>
            <a:ext cx="2487731" cy="2312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087" y="4463317"/>
            <a:ext cx="2944643" cy="207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726" y="2216669"/>
            <a:ext cx="2730142" cy="2087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12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5"/>
    </mc:Choice>
    <mc:Fallback xmlns="">
      <p:transition spd="slow" advTm="2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67406" y="134912"/>
            <a:ext cx="3357459" cy="145779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июня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здоровячков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98798" y="392471"/>
            <a:ext cx="2646103" cy="253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718638" y="4772311"/>
            <a:ext cx="3685367" cy="1228342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Вредным привычкам мы говорим – нет, а здоровому образу – да!!!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071" y="4423293"/>
            <a:ext cx="2310358" cy="2434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276" y="2500458"/>
            <a:ext cx="3073948" cy="1923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165" y="4673155"/>
            <a:ext cx="2287681" cy="1799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41" y="2590862"/>
            <a:ext cx="2803160" cy="2092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67" y="458907"/>
            <a:ext cx="2706506" cy="189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1" y="4772311"/>
            <a:ext cx="2759453" cy="1936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766" y="2111399"/>
            <a:ext cx="3343993" cy="2312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362" y="2184946"/>
            <a:ext cx="3127254" cy="2181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63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2"/>
    </mc:Choice>
    <mc:Fallback xmlns="">
      <p:transition spd="slow" advTm="17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1176</Words>
  <Application>Microsoft Office PowerPoint</Application>
  <PresentationFormat>Широкоэкранный</PresentationFormat>
  <Paragraphs>116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Дневник  летнего оздоровительного лагеря с дневным пребыванием  «Солнышко» при МБОУ Больше-Чернавская СОШ  им. В.Г. Алдошина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июня  День безопасности дорожного движения</vt:lpstr>
      <vt:lpstr>5 июня  День здоровячков</vt:lpstr>
      <vt:lpstr>6 июня  Пушкинский день</vt:lpstr>
      <vt:lpstr>7 июня  Наши знаменитые земляки </vt:lpstr>
      <vt:lpstr>7 июня  Наши знаменитые земляки </vt:lpstr>
      <vt:lpstr>8 июня  День здоровья  </vt:lpstr>
      <vt:lpstr>9 июня  День друзей</vt:lpstr>
      <vt:lpstr>13 июня  День независимости России</vt:lpstr>
      <vt:lpstr>13 июня  День независимости России</vt:lpstr>
      <vt:lpstr>14 июня  День ударников труда</vt:lpstr>
      <vt:lpstr>15 июня День воды</vt:lpstr>
      <vt:lpstr>16 июня  День изобретателя </vt:lpstr>
      <vt:lpstr>19 июня  Здравствуй, лето красное</vt:lpstr>
      <vt:lpstr>20 июня  День цветов</vt:lpstr>
      <vt:lpstr>20 июня  День цветов</vt:lpstr>
      <vt:lpstr>20 июня  День цветов</vt:lpstr>
      <vt:lpstr>21 июня  День зоопарка</vt:lpstr>
      <vt:lpstr>22 июня  Мы, дети, против войны на планете!</vt:lpstr>
      <vt:lpstr>23 июня  День открытий </vt:lpstr>
      <vt:lpstr>26 июня  Молчание – золото </vt:lpstr>
      <vt:lpstr>27 июня Закрытие лагеря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летнего оздоровительного лагеря с дневным пребыванием  «Солнышко»</dc:title>
  <dc:creator>User</dc:creator>
  <cp:lastModifiedBy>Школа</cp:lastModifiedBy>
  <cp:revision>149</cp:revision>
  <dcterms:created xsi:type="dcterms:W3CDTF">2023-06-26T09:08:46Z</dcterms:created>
  <dcterms:modified xsi:type="dcterms:W3CDTF">2023-07-05T12:09:57Z</dcterms:modified>
</cp:coreProperties>
</file>